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13"/>
    <p:restoredTop sz="94693"/>
  </p:normalViewPr>
  <p:slideViewPr>
    <p:cSldViewPr snapToGrid="0">
      <p:cViewPr varScale="1">
        <p:scale>
          <a:sx n="112" d="100"/>
          <a:sy n="112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99F4-3C8F-0B34-7A25-2887FFDB9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201EB-C2F8-B800-956E-2544ED50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22E1-5ABE-54E6-2E1D-981B3DF3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14F5-0A68-6318-6728-42447878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CC2D-F715-B047-6202-0DE3797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0338-2C98-DFCB-6B4B-2667D0AD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7002B-EB5E-24E7-DB7B-BF5B19E96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453B-41BE-8209-F126-314B357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8FDCE-60BA-3B00-8752-2F88ADC6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FE5C6-0AE1-6BAD-2976-BFFAF36C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EC5B-38D4-60F2-AC23-F8A14893D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51040-5FB5-525D-D391-CAE6D4FAA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7E7B-9BF0-A4B7-C1B4-E627ED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75BE-E7A6-B3EC-282A-9CF5CD60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2AE7-33E5-B524-BD53-2DFB33B7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C8E8-EF0E-7742-F3B4-59268A3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AFA-B43B-A4F8-2A47-64AA2FCF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A798-B007-B708-4E23-5DD13C94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C69DB-15FB-89B7-7EED-69B91089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1109-9548-A06D-CE6D-6725EB0E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FFB7-1967-6C6E-3434-A0C0122E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64619-6851-A7AF-8C77-71CFB5781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DD5E-7959-1391-E41A-7233839B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99DC-7EA2-86CF-8F1C-2E417485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FCC9-39E5-67D4-0F3E-4F5DD1C1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536-443A-8D95-116A-E4A1FC5A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6C0C6-4F66-74E3-6A74-DBF345793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1284C-559A-A767-DCD0-9CA5475D2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34320-B407-63FE-486B-504AD965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3BF5-78AD-7DC7-B23B-992CA8F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7D909-2719-D205-ABD0-95BC1F9E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8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AFE2-8A03-8AA4-6B00-84EE9DCB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97E08-3470-7670-6A91-61160EE6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E65EA-9811-5F7A-0099-B0F7BD14F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C0C00-724E-DB82-C242-EAADF525A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DF758-A0F1-A00C-2086-50DDDC4A9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F9413-77FC-F98F-84B0-5F2C83DC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F4923-C0C2-AFCB-F655-932CAF31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5A64E-0476-18EC-C86D-16D9D61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0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F3B9-5228-7833-7388-4F2ECADF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66C49-B1A9-55D8-6A9D-8AA37701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F6393-F493-6E4E-005C-BE55C99E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F4900-AEC5-4F18-B2E0-D2E4FE44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545ED-4CDA-6479-B808-5074B612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011C-D6E4-F050-6CD9-AB3A57AD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E6D1-4C14-E185-440E-43938FEC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5B7A-4B74-1773-AD42-8D7C67D6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4A68-96CA-9E96-C2E9-3F238D29F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E69B-86E8-9327-4534-A1324C66C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CBE0A-881B-E7CC-57C0-4D34EDA9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03516-FF60-B8CC-8C87-00E5A15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E911-6F80-1D42-B84E-0639AEE7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9211-15ED-4EB9-372A-5CEEBFEE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13E86-7F39-4ED5-0B2C-02A2F21CB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9704E-7EDE-BCBB-37A3-C95ED2EE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2562B-E01B-5B6F-E4AC-5B4B9690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4430-3C09-CEC1-CF95-BC0D7D65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583B-821E-30BF-BFAE-CA80260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5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7B59E-6E4F-8D41-B004-AB149270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C7A7-99D0-0D4A-383F-4EFC7FE2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AE46-704B-1FE9-2A9D-C4A6B5FF5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4B77-4D18-6F0E-1B21-7A0CF9C1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B5A9-FB19-89D6-75DD-F8E11084C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F358-BA17-8497-2087-BD9448A22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CA – Exam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61F62-DD27-F968-0292-5AC1C6EBA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176D2-CFAE-5416-36D4-47ED0C0B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00329"/>
            <a:ext cx="7772400" cy="250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8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60FE-E844-EBC7-82A6-646BA667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8F6A0-D550-FBF1-FBE9-EB383D501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FD9E2-5A89-2D34-EDC0-6585AA8C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4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F33D-AA0E-0324-559A-9F109E11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D9FD-D961-8CC7-3EFC-E7D5CB03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D0426-93AB-61E2-5256-095C7326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D7E0-FA63-E357-3A4B-48FBA0CD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6F22A-A890-E91A-975F-00260632E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F2303-1098-7D3D-1099-B3363944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9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42F3-00FD-D6C8-5C61-2B5AD1BC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64D2C-7096-EE93-4ED0-DB1AC11F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52CEF-4181-B265-C7FB-1DEEAA8DD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71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2ED8D-56E6-8B94-B678-39587DF7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2422-BABB-5707-440C-863A58597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E155B-DC02-AF6C-9863-C1CA018A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11486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9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F289-ED7B-D85D-72FA-AE42F2E8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6B21-1D22-D1EA-F77D-789EDE5F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32212-9838-26DE-B18B-8130B8FB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11486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3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AB2B-1F2E-459F-3665-3551C79C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CDFF-31FA-8DB0-9060-A2EA84BD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C56BC-AD08-8347-26D8-C5D9662D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51" y="0"/>
            <a:ext cx="7297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5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DAC8-4B3C-501B-2971-A59E2290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88A28-912D-DA11-1C33-DD90D4012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801F5-C12A-5F8D-FB59-A76FFE13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67" y="0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1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2301-2608-6EAB-91D7-B536D12E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C0BB-5FE3-C375-CB36-776A03E6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18B37-3842-CBC4-B20E-AB94A886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67" y="0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0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AC15-F2D5-9D90-918F-A6C5D1E2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02D-76EF-24EE-C09B-9C5DD8EB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13165-46C3-93F4-A28F-CC8A3B10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67" y="0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4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D3D5-279D-3FBF-2BF1-CCA54609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B9D03-CC47-5719-4650-CDC4964E6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245" y="0"/>
            <a:ext cx="7509509" cy="6162289"/>
          </a:xfrm>
        </p:spPr>
      </p:pic>
    </p:spTree>
    <p:extLst>
      <p:ext uri="{BB962C8B-B14F-4D97-AF65-F5344CB8AC3E}">
        <p14:creationId xmlns:p14="http://schemas.microsoft.com/office/powerpoint/2010/main" val="4065467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432C-3AE4-4FAC-B8DA-F7697E7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24FCD-92F5-7D57-8F0A-D91DBBF2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51067-A55B-BAA3-143D-9847D871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67" y="0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3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A537-92B8-6B52-B1D6-30589EE1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B41ED-D109-A668-D7BC-DA58593CA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5F39B-D8FB-9342-0D66-B3A4BE80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107789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0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9DF5-F505-256B-F316-C2478723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29698-0B57-7C69-5E3B-C0EB01C1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3B2D8-98D4-4A00-6B69-88D6476B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67" y="0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25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351C1-26B1-A82E-C1C2-5ECC4B46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DA2AF-BB74-41E2-43D1-2F54C6769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6AC65-EEE1-A04C-4EF0-DF21CF43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67" y="0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62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A024-DF33-0C34-DB27-ADF1F8AC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386B-0643-A18B-D401-18CB4B98D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FCA2B-E8C2-2C50-8668-F247E5C0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67" y="0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87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2C89-7F78-95D4-F59E-6A62AD66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8D2E-87F2-D564-1225-781123BE0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E072B-7977-D146-81C0-398368DE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67" y="0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35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918D3-E6A1-DB6F-E13B-ED98863B8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9472E-B05F-3852-AD9E-654A5793C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98E62-93E0-F334-E027-A75610F5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107789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2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2B05-19B7-395C-2280-1331065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C6A48-3001-4CCA-4871-D794CC832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DAB00-D781-30DC-2E1A-3B748677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107789"/>
            <a:ext cx="7772400" cy="63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41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107D-0123-5D67-3CA8-D086051E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74BB-38D7-4523-F7BF-52E9A2FF2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2FE08-727B-5930-A6CC-BE7BBEA7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72" y="0"/>
            <a:ext cx="6459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27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112D-E4C6-9145-6381-A8554232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EBE7-1104-44E8-EBCB-3C3EE7F36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7A2E5-3F0B-4501-3E8A-9ED4F6A88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72" y="125730"/>
            <a:ext cx="6459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2463-EAAF-1E79-622E-520DDC4B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1D173-8A15-BC59-2074-55CE589C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EE42D-E3BA-C202-0D57-F4F5B4B2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11486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2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D8F5-F69A-B963-9947-46A490CF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58ED5-45FE-B30C-24A5-DC940A4D5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61FC4-A4B3-A340-A406-2C163F8D9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512" y="0"/>
            <a:ext cx="7364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51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C553-F242-D295-699C-E1F6C43E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AE58-81C2-A027-095C-A0E665E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7715B-BF39-2E18-037C-83C35EC1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512" y="0"/>
            <a:ext cx="7364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04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A954-17D6-4B5A-6A6F-B7121008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2346-121B-A3B3-F4E5-2D75B18E9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5FF42-48F1-E2DA-3DF5-709188EC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511" y="0"/>
            <a:ext cx="7364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FD96-1246-576D-1CB2-05D45021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252F-A639-3C46-D8CE-0F4EB7164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242D1-8F70-1503-4F82-938CD91DA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641" y="0"/>
            <a:ext cx="6312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42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7679-9BC5-ED19-1FDD-3596BE3F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EFC5C-FC9C-CD42-1134-518A5B48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5002A-453E-29FD-2E9B-1AD5E10A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0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54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F184-008E-85AA-1583-CC369A5C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D27-F144-6C3A-5B4A-788327AD5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0CED4-453C-A8FB-B622-B5D3B429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86168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5053-DF9F-7F61-DCB5-B31106E93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AE61B-45F2-A439-1F07-B24AF17A1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37E02-70D7-54FA-997E-BB5726749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0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13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9DF0-AA7A-B0AA-C3C0-47BAC976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4491-C876-2E2B-F64D-DB3C38E8A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EC17B-E8CC-A49E-11FE-90D2584D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86168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48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4C9E4-5930-E67B-EB17-E47034FA4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AA3D-3811-E47C-A0F2-2A7566950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16C0B-8F74-524D-EC68-CF30DA3F6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0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5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0279-D784-D15E-B9CD-E01F00CA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93427-82B8-8E46-B432-8878857C5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7D810-04EB-DFB7-5282-7F90CCE1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86168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0E0C3-CF82-07B3-D7AC-68068AA4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6A9B1-7159-63E1-4373-6F1CC325B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8DAA1-F243-BD5F-4171-777443786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1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ED5F-5668-F063-CD18-886EE6A6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B7890-9896-FE83-DC48-F4E740717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4F18B-283B-4351-D6E8-CDD40D44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86168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11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DADE-A05D-F0C8-83A6-193AB325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2C6F-1248-335A-EC32-68FDA3D1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20591-0E37-22E8-F57F-A4D2F3EA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0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7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2495-37EF-0072-1154-F3AF8E09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87BA-5511-489F-9110-6C8FD3B2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84176-A77E-9A75-A051-CBFA280D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0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27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9D9D-C36D-7F95-D877-814C6350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B28E-EF4F-20AF-0FC4-BE34DE6D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86635-E54E-18C4-387D-4E159E0E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0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95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9D04-7088-F085-622F-36E753B2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7294D-FAEF-153D-67BA-20D4043FC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87B6F-2F57-3E6C-5079-CAF220CC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86168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2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CC40-E04A-BBFA-861A-A5BC6F577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E6150-DF07-21AF-28FF-2BF050BA3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9CB76-3865-9B82-4F1B-AC3BFD631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67" y="0"/>
            <a:ext cx="7772400" cy="629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31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1929-5B6A-E22B-FE3B-2C55F2B2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0B67-0917-6F2E-505A-51BD85D28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668A6-86DF-7B55-4DFB-A14A6386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877" y="0"/>
            <a:ext cx="6018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0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8C9F-A71E-3D20-64C5-C29F34F4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CDCA-4C2C-CE7A-5E41-841C672F1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C1B69-F803-83D2-55E0-DD29DBCD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11486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9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7F8D-5CB5-A0EA-52DB-29227358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7A1E-35C1-7417-826B-1B7B30D3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FB127-2FC9-E5BB-8CED-DDB7F6F7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8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633C-19EB-A33F-016E-C25EA0A8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75B0A-00F2-159C-6D07-77AB397EE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DE4D7-AE06-3A28-4279-26361726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8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5718-EB1D-BDDA-9E02-F8F91C90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34F10-D2CC-FF7B-977D-E6CD3A74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37904-CF7C-2F57-15B5-4E295BD5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6176-1EE5-E2EC-AEB1-F49009B8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C26A-DA15-9355-AE13-0E11BA897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B2A63-66AB-9842-73E2-A011EA2C9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0" y="0"/>
            <a:ext cx="7772400" cy="63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6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</Words>
  <Application>Microsoft Macintosh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CA – Exam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Gearhart, Colton</dc:creator>
  <cp:lastModifiedBy>Gearhart, Colton</cp:lastModifiedBy>
  <cp:revision>6</cp:revision>
  <dcterms:created xsi:type="dcterms:W3CDTF">2024-09-08T13:27:22Z</dcterms:created>
  <dcterms:modified xsi:type="dcterms:W3CDTF">2024-11-05T21:11:31Z</dcterms:modified>
</cp:coreProperties>
</file>